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6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5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6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272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0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5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87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02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62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0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19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EF547-F570-4CBE-A8A4-4A8EA38081A0}" type="datetimeFigureOut">
              <a:rPr lang="en-US" smtClean="0"/>
              <a:t>13-Feb-18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C1CF5-10D3-4E83-8766-39283C354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9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Guidelines and 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Hege</a:t>
            </a:r>
            <a:r>
              <a:rPr lang="en-US" dirty="0" smtClean="0"/>
              <a:t> Web Application</a:t>
            </a:r>
          </a:p>
          <a:p>
            <a:r>
              <a:rPr lang="en-US" dirty="0" smtClean="0"/>
              <a:t>Vasilache Diana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2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7. The same deal on the Men’s Headgear page.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41416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8. Press button “Try It On” to open webcam and see how you look. If webcam requests permission, allow it.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0673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 Video Demo </a:t>
            </a:r>
            <a:endParaRPr lang="en-US" dirty="0"/>
          </a:p>
        </p:txBody>
      </p:sp>
      <p:pic>
        <p:nvPicPr>
          <p:cNvPr id="4" name="A8D76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0802" y="1825625"/>
            <a:ext cx="79303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9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1.First, set up the local server.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5" name="Rectangle 4"/>
          <p:cNvSpPr/>
          <p:nvPr/>
        </p:nvSpPr>
        <p:spPr>
          <a:xfrm>
            <a:off x="2068497" y="1690689"/>
            <a:ext cx="2539013" cy="10258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02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Open localhost8000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5" name="Rectangle 4"/>
          <p:cNvSpPr/>
          <p:nvPr/>
        </p:nvSpPr>
        <p:spPr>
          <a:xfrm>
            <a:off x="2459115" y="1935332"/>
            <a:ext cx="1162974" cy="2041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8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2.1 Welcome to the homepage of the app!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4558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2.2 To navigate to Women’s Headgear and Men’s Headgear or back to homepage, click on the </a:t>
            </a:r>
            <a:r>
              <a:rPr lang="en-US" dirty="0" err="1" smtClean="0"/>
              <a:t>navbar</a:t>
            </a:r>
            <a:r>
              <a:rPr lang="en-US" dirty="0" smtClean="0"/>
              <a:t> items accordingly.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7" name="Rectangle 6"/>
          <p:cNvSpPr/>
          <p:nvPr/>
        </p:nvSpPr>
        <p:spPr>
          <a:xfrm>
            <a:off x="3915052" y="2805344"/>
            <a:ext cx="4367814" cy="4438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686757" y="1825625"/>
            <a:ext cx="2441360" cy="9086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49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3.Press Assistant button for help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908699"/>
            <a:ext cx="7735712" cy="4351338"/>
          </a:xfrm>
        </p:spPr>
      </p:pic>
      <p:sp>
        <p:nvSpPr>
          <p:cNvPr id="5" name="Rectangle 4"/>
          <p:cNvSpPr/>
          <p:nvPr/>
        </p:nvSpPr>
        <p:spPr>
          <a:xfrm>
            <a:off x="5131293" y="3018408"/>
            <a:ext cx="435006" cy="257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endCxn id="5" idx="0"/>
          </p:cNvCxnSpPr>
          <p:nvPr/>
        </p:nvCxnSpPr>
        <p:spPr>
          <a:xfrm>
            <a:off x="4731799" y="1287262"/>
            <a:ext cx="616997" cy="17311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566299" y="3147134"/>
            <a:ext cx="2325949" cy="2352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930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Choose an item from page.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10" name="Rectangle 9"/>
          <p:cNvSpPr/>
          <p:nvPr/>
        </p:nvSpPr>
        <p:spPr>
          <a:xfrm>
            <a:off x="4119237" y="3160451"/>
            <a:ext cx="3764133" cy="27787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27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5. You’ll be redirected to Women’s or Men’s. You can further enquire the assistant by pressing the assistant button.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2532" y="1870013"/>
            <a:ext cx="7735712" cy="4351338"/>
          </a:xfrm>
        </p:spPr>
      </p:pic>
      <p:sp>
        <p:nvSpPr>
          <p:cNvPr id="5" name="Rectangle 4"/>
          <p:cNvSpPr/>
          <p:nvPr/>
        </p:nvSpPr>
        <p:spPr>
          <a:xfrm>
            <a:off x="5184559" y="2938509"/>
            <a:ext cx="435006" cy="2574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963270" y="3067234"/>
            <a:ext cx="1873188" cy="6525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530787" y="3264762"/>
            <a:ext cx="1047565" cy="1262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785065" y="1207363"/>
            <a:ext cx="616997" cy="17311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619565" y="3067234"/>
            <a:ext cx="2394086" cy="1287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619565" y="3067234"/>
            <a:ext cx="204186" cy="1975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780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6. The assistant will continue to give you advice as long as you keep pressing the assistant button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72906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144</Words>
  <Application>Microsoft Office PowerPoint</Application>
  <PresentationFormat>Widescreen</PresentationFormat>
  <Paragraphs>14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Guidelines and Demo</vt:lpstr>
      <vt:lpstr>1.First, set up the local server.</vt:lpstr>
      <vt:lpstr>2. Open localhost8000</vt:lpstr>
      <vt:lpstr>2.1 Welcome to the homepage of the app!</vt:lpstr>
      <vt:lpstr>2.2 To navigate to Women’s Headgear and Men’s Headgear or back to homepage, click on the navbar items accordingly.</vt:lpstr>
      <vt:lpstr>3.Press Assistant button for help</vt:lpstr>
      <vt:lpstr>4. Choose an item from page.</vt:lpstr>
      <vt:lpstr>5. You’ll be redirected to Women’s or Men’s. You can further enquire the assistant by pressing the assistant button.</vt:lpstr>
      <vt:lpstr>6. The assistant will continue to give you advice as long as you keep pressing the assistant button</vt:lpstr>
      <vt:lpstr>7. The same deal on the Men’s Headgear page.</vt:lpstr>
      <vt:lpstr>8. Press button “Try It On” to open webcam and see how you look. If webcam requests permission, allow it.</vt:lpstr>
      <vt:lpstr>Short Video Demo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 Vasilache</dc:creator>
  <cp:lastModifiedBy>Diana Vasilache</cp:lastModifiedBy>
  <cp:revision>7</cp:revision>
  <dcterms:created xsi:type="dcterms:W3CDTF">2018-02-13T03:45:24Z</dcterms:created>
  <dcterms:modified xsi:type="dcterms:W3CDTF">2018-02-13T06:25:14Z</dcterms:modified>
</cp:coreProperties>
</file>

<file path=docProps/thumbnail.jpeg>
</file>